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6" autoAdjust="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98AB6-2F88-4649-8F4D-F4E766CE4E6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9C20-2D41-4FE7-9CCC-CB1D6C739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যব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9C20-2D41-4FE7-9CCC-CB1D6C7396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9C20-2D41-4FE7-9CCC-CB1D6C7396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438400"/>
            <a:ext cx="9144000" cy="3962400"/>
            <a:chOff x="0" y="2667000"/>
            <a:chExt cx="9144000" cy="4191000"/>
          </a:xfrm>
        </p:grpSpPr>
        <p:pic>
          <p:nvPicPr>
            <p:cNvPr id="2" name="Picture 1" descr="tubero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67000"/>
              <a:ext cx="3200400" cy="4191000"/>
            </a:xfrm>
            <a:prstGeom prst="rect">
              <a:avLst/>
            </a:prstGeom>
          </p:spPr>
        </p:pic>
        <p:pic>
          <p:nvPicPr>
            <p:cNvPr id="3" name="Picture 2" descr="tubero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2667000"/>
              <a:ext cx="3200400" cy="4191000"/>
            </a:xfrm>
            <a:prstGeom prst="rect">
              <a:avLst/>
            </a:prstGeom>
          </p:spPr>
        </p:pic>
        <p:pic>
          <p:nvPicPr>
            <p:cNvPr id="4" name="Picture 3" descr="tubero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600" y="2667000"/>
              <a:ext cx="3200400" cy="41910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0" y="228600"/>
            <a:ext cx="9144000" cy="23622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picture\pic_nazrul_01.jpg_480_480_0_64000_0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2743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iagonal Stripe 2"/>
          <p:cNvSpPr/>
          <p:nvPr/>
        </p:nvSpPr>
        <p:spPr>
          <a:xfrm>
            <a:off x="4495800" y="0"/>
            <a:ext cx="381000" cy="6553200"/>
          </a:xfrm>
          <a:prstGeom prst="diagStri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Users\PTIkhulna\Pictures\imagesCA1O924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152400"/>
            <a:ext cx="1600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জাতীয়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কবি কাজী নজরুল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ইসলাম।।তিনি ১৮৯৯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সালের ২৪ মে জন্মগ্রহন করেন এবং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১৯৭৬ সালের ২৯ আগস্ট মৃত্যুবরণ করেন । নজরুল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ইসলাম একজন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বিদ্রোহী কবি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ছিলেন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2" descr="C:\Users\PTIkhulna\Pictures\1837Banglade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4191000" cy="245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:\picture\P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419600"/>
            <a:ext cx="4267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53000" y="2590800"/>
            <a:ext cx="40386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শাপলা আমাদের জাতীয় ফুল। দেখতে খুব সুন্দর।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অনেকগুলো পাপড়ি আছে। বাংলাদেশের খাল, বিল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 পুকুর তথা যে কোন বদ্ধ পানিতে শাপলা প্রচুর পরিমাণে জন্মে।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khulna\Pictures\imagesCAJS9Q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9351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-Shape 2"/>
          <p:cNvSpPr/>
          <p:nvPr/>
        </p:nvSpPr>
        <p:spPr>
          <a:xfrm>
            <a:off x="5181600" y="0"/>
            <a:ext cx="228600" cy="6858000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114800"/>
            <a:ext cx="487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রয়েল বেঙ্গল টাইগার আমাদের জাতীয় পশু ।হলুদের মাঝে কালো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ডোরা কাটা রয়েল বেঙ্গল টাইগার আকারে অনেক বড় হয় 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  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G:\hilsa-ilish-national-fish-bangladesh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3810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62600" y="3048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28600"/>
            <a:ext cx="358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জাতীয় মাছ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ইলিশ।মিষ্টি পানিতে জন্ম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নেয়া পোনা ইলিশকে বলা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 জাটকা।ইলিশ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বাংলাদেশের অন্যতম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প্রধান মৎস্যজাত প্রোটিনের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উৎস।এর অর্থনৈতিক মূল্য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তাই বিশাল। 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667000"/>
            <a:ext cx="4495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r="3846" b="5128"/>
          <a:stretch>
            <a:fillRect/>
          </a:stretch>
        </p:blipFill>
        <p:spPr bwMode="auto">
          <a:xfrm>
            <a:off x="0" y="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200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Moon 4"/>
          <p:cNvSpPr/>
          <p:nvPr/>
        </p:nvSpPr>
        <p:spPr>
          <a:xfrm>
            <a:off x="4114800" y="0"/>
            <a:ext cx="381000" cy="6858000"/>
          </a:xfrm>
          <a:prstGeom prst="mo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38100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জাতীয় বৃক্ষ আম গাছ। দেশের সব অঞ্চলেই নানান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জাতের আমগাছ জন্মে। তবে সবচেয়ে  ভালো ও উন্নত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জাতের গাছ  হয়  রাজশাহীতে ।  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0"/>
            <a:ext cx="41910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কাবাডি আমাদের জাতীয় খেলা।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আরেক নাম হা ডু ডু।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দশজনের দুটি দলে এটি খেলা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khulna\Pictures\Baitul_Mukarram-the_National_Mosque_of_Bangladesh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PTIkhulna\Desktop\PRO PICTURE\Pictures\Pictures\SAVAR_28Gazipur29_BANGLADE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05200"/>
            <a:ext cx="37338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alf Frame 4"/>
          <p:cNvSpPr/>
          <p:nvPr/>
        </p:nvSpPr>
        <p:spPr>
          <a:xfrm>
            <a:off x="4495800" y="0"/>
            <a:ext cx="152400" cy="6858000"/>
          </a:xfrm>
          <a:prstGeom prst="halfFram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ঢাকায় অবস্থিত বাইতুল মোকাররম মসজিদ আমাদের জাতীয় মসজিদ।১৯৬০ সালে এর ভিত্তিপ্রস্তর স্স্থাপিত সর্বপ্রথম নামাজ অনুষ্ঠিত হয় ১৯৬৩ সালের ২৫ জানুয়ারি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810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 স্মৃতিসৌধ সাভারের নবীনগরে অবস্থিত।১৯৭২ সালের ১৬ ডিসেম্বর এর ভিত্তিপ্রস্তর স্থাপিত হ।এর উচ্চতা ১৫০ ফুট।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hrafulsiam_1328695034_2-m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8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876800"/>
            <a:ext cx="91440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1952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সালের ভাষা শহীদের স্মরণে প্রতিবছর ২১ ফেব্রুয়ারি শহীদ দিবস পালন করা হয়। এদিন খালি পায়ে শহীদ মিনারে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ফুল দিয়ে ভাষা শহীদদের প্রতি শ্রদ্ধা জানানো হয়। এদিন আন্তর্জাতিক  মাতৃভাষা  হিসেবে পালন করা হয়।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0"/>
            <a:ext cx="4419600" cy="2438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762000" y="2286000"/>
            <a:ext cx="990600" cy="1066800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3657600" y="2209800"/>
            <a:ext cx="990600" cy="1066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6858000" y="2133600"/>
            <a:ext cx="990600" cy="1066800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5791200" y="2667000"/>
            <a:ext cx="457200" cy="4191000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2667000" y="2667000"/>
            <a:ext cx="457200" cy="4191000"/>
          </a:xfrm>
          <a:prstGeom prst="halfFram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05200"/>
            <a:ext cx="2590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জাতীয় মনোগ্রাম, রাষ্টীয় প্রতীক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জাতীয় পতাকা, নিয়ে আলোচনা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করুন।    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(পাঠ্য বইয়ের পৃষ্ঠা নং ৬৮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3657600"/>
            <a:ext cx="274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জাতীয় পাখি, ফল, ফুল,মাছ, পশু,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জাতীয় কবি নিয়ে আলোচনা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করুন।  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 পাঠ্য বইয়ের পৃষ্ঠা নং ৬৯ ও ৭০) ।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3733800"/>
            <a:ext cx="304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জাতীয় বৃক্ষ, খেলা, স্মৃতিসৌধ, বায়তুল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মোকাররম মসজিদ, ও শহীদ মিনার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নিয়ে আলোচনা করুন।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 পাঠ্য বইয়ের পৃষ্ঠা নং ৭১ ও ৭২) 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TIkhulna\Pictures\225px-National_emblem_of_Bangladesh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5285">
            <a:off x="221740" y="1197157"/>
            <a:ext cx="2183060" cy="200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PTIkhulna\Pictures\254966_231916643488582_220203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0"/>
            <a:ext cx="2214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:\picture\pic_nazrul_01.jpg_480_480_0_64000_0_1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215537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ashrafulsiam_1328695034_2-m1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28601"/>
            <a:ext cx="2170537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 descr="C:\Users\PTIkhulna\Pictures\doy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962400"/>
            <a:ext cx="22098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PTIkhulna\Pictures\1837Banglades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648200"/>
            <a:ext cx="20574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67000" y="2438400"/>
            <a:ext cx="3048000" cy="193899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দেখে ছবির নামসহ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বৈশিষ্ট্য লিখুন।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0"/>
            <a:ext cx="27432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/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1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077200" y="1752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3400" y="152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8077200" y="41148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54102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09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72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1524000" y="685800"/>
            <a:ext cx="6934200" cy="5715000"/>
          </a:xfrm>
          <a:prstGeom prst="flowChartMultidocumen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নিরাময়মূলক ব্যবস্থা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PTIkhulna\Pictures\254966_231916643488582_220203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PTIkhulna\Pictures\225px-National_emblem_of_Bangladesh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5285">
            <a:off x="7540654" y="5139713"/>
            <a:ext cx="1387730" cy="144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ভালো থাকুন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আসসালামু        আলাইকুম । </a:t>
            </a:r>
            <a:endParaRPr lang="en-US" sz="5400" dirty="0"/>
          </a:p>
        </p:txBody>
      </p:sp>
      <p:pic>
        <p:nvPicPr>
          <p:cNvPr id="4" name="Picture 3" descr="flowers_ Meaning of 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52400"/>
            <a:ext cx="5029200" cy="6477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4800" y="3124200"/>
            <a:ext cx="3314700" cy="3733800"/>
            <a:chOff x="304800" y="3124200"/>
            <a:chExt cx="3314700" cy="3733800"/>
          </a:xfrm>
        </p:grpSpPr>
        <p:pic>
          <p:nvPicPr>
            <p:cNvPr id="1026" name="Picture 2" descr="D:\i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3124200"/>
              <a:ext cx="876300" cy="3733800"/>
            </a:xfrm>
            <a:prstGeom prst="rect">
              <a:avLst/>
            </a:prstGeom>
            <a:noFill/>
          </p:spPr>
        </p:pic>
        <p:pic>
          <p:nvPicPr>
            <p:cNvPr id="5" name="Picture 2" descr="D:\i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3200" y="4495800"/>
              <a:ext cx="876300" cy="2113901"/>
            </a:xfrm>
            <a:prstGeom prst="rect">
              <a:avLst/>
            </a:prstGeom>
            <a:noFill/>
          </p:spPr>
        </p:pic>
        <p:pic>
          <p:nvPicPr>
            <p:cNvPr id="6" name="Picture 2" descr="D:\i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56654">
              <a:off x="1641279" y="3652286"/>
              <a:ext cx="876300" cy="3177457"/>
            </a:xfrm>
            <a:prstGeom prst="rect">
              <a:avLst/>
            </a:prstGeom>
            <a:noFill/>
          </p:spPr>
        </p:pic>
      </p:grpSp>
      <p:pic>
        <p:nvPicPr>
          <p:cNvPr id="8" name="Picture 2" descr="D:\Fatema\Flower\images_0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86100"/>
            <a:ext cx="3352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splay 3"/>
          <p:cNvSpPr/>
          <p:nvPr/>
        </p:nvSpPr>
        <p:spPr>
          <a:xfrm>
            <a:off x="0" y="228600"/>
            <a:ext cx="4800600" cy="2362200"/>
          </a:xfrm>
          <a:prstGeom prst="flowChartDisp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609600"/>
            <a:ext cx="3581400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Bevel 7"/>
          <p:cNvSpPr/>
          <p:nvPr/>
        </p:nvSpPr>
        <p:spPr>
          <a:xfrm>
            <a:off x="609600" y="2895600"/>
            <a:ext cx="7924800" cy="3810000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3581400"/>
            <a:ext cx="67056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মোছাঃ ফাতেমা খাতুন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ইন্সট্রাক্টর (সাধারণ )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পি টি আই বগুড়া।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jproc.ca/hyperbolic/decca_bangladesh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" y="304800"/>
            <a:ext cx="415036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2723828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Punched Tape 3"/>
          <p:cNvSpPr/>
          <p:nvPr/>
        </p:nvSpPr>
        <p:spPr>
          <a:xfrm>
            <a:off x="4648200" y="2819400"/>
            <a:ext cx="4267200" cy="33528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ডি পি এড</a:t>
            </a:r>
          </a:p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 জাতীয় বিষয়াবলি 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43000" y="914400"/>
            <a:ext cx="3124200" cy="19050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990600" y="2895600"/>
            <a:ext cx="7467600" cy="3733800"/>
          </a:xfrm>
          <a:prstGeom prst="fram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জাতীয় ম্নোনগ্রাম, রাষ্ট্রীয় প্রতীক কী  এবং এর গুরুত্ব বলতে পারবেন।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জাতীয় পতাকার আকার এবং এর ব্যবহারবিধি বলতে পারবেন।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জাতীয় পাখি,ফল,ফুল, কবি, মাছ ,পশু,  বৃক্ষ, খেলা,মসজিদ,স্মৃতিসৌধ আবংজাতীয় উদ্যান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কোনটি জেনে বলতে পারবেন।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আন্তজাতিক মাতৃভাষা সম্পকে ব্যাখ্যা করতে পারবেন।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picture\pic_nazrul_01.jpg_480_480_0_64000_0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337457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C:\Users\PTIkhulna\Pictures\225px-National_emblem_of_Bangladesh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5285">
            <a:off x="228600" y="228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PTIkhulna\Pictures\254966_231916643488582_220203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05237"/>
            <a:ext cx="3052763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PTIkhulna\Pictures\1837Banglades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86200"/>
            <a:ext cx="2990850" cy="2773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iamond 6"/>
          <p:cNvSpPr/>
          <p:nvPr/>
        </p:nvSpPr>
        <p:spPr>
          <a:xfrm>
            <a:off x="3429000" y="2590800"/>
            <a:ext cx="2286000" cy="2971800"/>
          </a:xfrm>
          <a:prstGeom prst="diamond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চিন্তা করে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ছবিগুলোর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নাম বল।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khulna\Pictures\254966_231916643488582_220203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3962400" y="1447800"/>
            <a:ext cx="4953000" cy="54102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রংয়ের বৃত্তের মাঝে হলুদ রংয়ের বাংলাদেশের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লেখা ‘গণপ্রজাতন্ত্রী বাংলাদেশ”এবং নিচে লেখা’ সরকার’। বৃত্তের দুই পাশে দুটি করে মোট চারটি তারকা আছে।সরকারী কাজে এটি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ব্যবহ্রৃত হয়।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TIkhulna\Pictures\225px-National_emblem_of_Bangladesh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947" y="1828800"/>
            <a:ext cx="4495053" cy="449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Sequential Access Storage 2"/>
          <p:cNvSpPr/>
          <p:nvPr/>
        </p:nvSpPr>
        <p:spPr>
          <a:xfrm>
            <a:off x="0" y="304800"/>
            <a:ext cx="4267200" cy="5181600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ভাসমান শাপলার দুপাশে ধানের শীষ। শাপলার ঊপরে তিনটি সংযুক্ত পাট পাটা আছে। পাতাগুলোর দূপাশে দুটি করে মোট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 তারকা আছে। বাংলাদেশের রাষ্ট্রপতি ও প্রধানমন্ত্রী এটি ব্যবহার করেন।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khulna\Pictures\bangladesh-flag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433372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7620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বাংলাদেশের জাতীয় পতাকার রং সবুজ । মাঝে লাল বৃত্ত। এর দৈর্ঘ্য ও প্রস্থের অনুপাত১০;৬।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TIkhulna\Pictures\doy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alf Frame 3"/>
          <p:cNvSpPr/>
          <p:nvPr/>
        </p:nvSpPr>
        <p:spPr>
          <a:xfrm>
            <a:off x="4038600" y="0"/>
            <a:ext cx="762000" cy="74676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C:\Users\PTIkhulna\Pictures\Jackfru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581400"/>
            <a:ext cx="3962400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দোয়েল বাংলাদেশের জাতীয় পাখি। মিষ্টি কণ্ঠে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শীষ দেয়। বাংলাদেশের সব জায়গায় পাওয়া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যায়।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581400"/>
            <a:ext cx="45720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কাঁঠাল আমাদের জাতীয় ফল। ভিতরের অংশ হলুদ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রঙয়ের। ফলটি রসালো এবং সুস্বাদু। বাংলাদেশের সব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জায়গায় কম বেশি কাঁঠাল জন্মে।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599</Words>
  <Application>Microsoft Office PowerPoint</Application>
  <PresentationFormat>On-screen Show (4:3)</PresentationFormat>
  <Paragraphs>109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CDT COMPUTER</dc:creator>
  <cp:lastModifiedBy>CDT COMPUTER</cp:lastModifiedBy>
  <cp:revision>252</cp:revision>
  <dcterms:created xsi:type="dcterms:W3CDTF">2006-08-16T00:00:00Z</dcterms:created>
  <dcterms:modified xsi:type="dcterms:W3CDTF">2013-12-23T14:57:57Z</dcterms:modified>
</cp:coreProperties>
</file>